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71" r:id="rId7"/>
    <p:sldId id="273" r:id="rId8"/>
    <p:sldId id="272" r:id="rId9"/>
    <p:sldId id="274" r:id="rId10"/>
    <p:sldId id="259" r:id="rId11"/>
    <p:sldId id="261" r:id="rId12"/>
    <p:sldId id="269" r:id="rId13"/>
    <p:sldId id="270" r:id="rId14"/>
    <p:sldId id="267" r:id="rId15"/>
    <p:sldId id="265" r:id="rId16"/>
    <p:sldId id="263" r:id="rId17"/>
    <p:sldId id="264" r:id="rId18"/>
    <p:sldId id="266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6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webp>
</file>

<file path=ppt/media/image13.gif>
</file>

<file path=ppt/media/image14.webp>
</file>

<file path=ppt/media/image15.jf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ebp"/><Relationship Id="rId3" Type="http://schemas.openxmlformats.org/officeDocument/2006/relationships/image" Target="../media/image9.gif"/><Relationship Id="rId7" Type="http://schemas.openxmlformats.org/officeDocument/2006/relationships/image" Target="../media/image13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webp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A441-2E4B-41F8-8CC2-A1369C8C00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9600" dirty="0"/>
              <a:t>Virtual Portfolio</a:t>
            </a:r>
            <a:r>
              <a:rPr lang="en-US" sz="1200" dirty="0"/>
              <a:t>(rev0)</a:t>
            </a:r>
            <a:endParaRPr lang="en-US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2B7B0-D57E-44C9-AF5D-7478EC8B6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3050222"/>
          </a:xfrm>
        </p:spPr>
        <p:txBody>
          <a:bodyPr/>
          <a:lstStyle/>
          <a:p>
            <a:r>
              <a:rPr lang="en-US" dirty="0"/>
              <a:t>By Zachary king</a:t>
            </a:r>
          </a:p>
        </p:txBody>
      </p:sp>
    </p:spTree>
    <p:extLst>
      <p:ext uri="{BB962C8B-B14F-4D97-AF65-F5344CB8AC3E}">
        <p14:creationId xmlns:p14="http://schemas.microsoft.com/office/powerpoint/2010/main" val="961748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3A725FF-8784-4265-B64B-EFC44C938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my website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209363-31A9-4AA7-92FF-15E260A56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 will always be changing because it is my CS portfolio.</a:t>
            </a:r>
          </a:p>
          <a:p>
            <a:endParaRPr lang="en-US" dirty="0"/>
          </a:p>
          <a:p>
            <a:r>
              <a:rPr lang="en-US" dirty="0"/>
              <a:t>This project has actually made me excited about coding again. However, I’m still not sure what I want to do.</a:t>
            </a:r>
          </a:p>
          <a:p>
            <a:endParaRPr lang="en-US" dirty="0"/>
          </a:p>
          <a:p>
            <a:r>
              <a:rPr lang="en-US" dirty="0"/>
              <a:t>If I could start over, I would forget about that moving particle background.</a:t>
            </a:r>
          </a:p>
        </p:txBody>
      </p:sp>
    </p:spTree>
    <p:extLst>
      <p:ext uri="{BB962C8B-B14F-4D97-AF65-F5344CB8AC3E}">
        <p14:creationId xmlns:p14="http://schemas.microsoft.com/office/powerpoint/2010/main" val="1723962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BFF59-ABAB-43DD-B550-08B1A9FC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for my project (General)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8B32B-03C8-4B1B-A590-2AF7D981F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COMPETELY overhaul the formatting, animations, &amp; theme of the website.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Custom code runner window.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Where/what to host on?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Optimization.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Continue improving</a:t>
            </a:r>
          </a:p>
        </p:txBody>
      </p:sp>
    </p:spTree>
    <p:extLst>
      <p:ext uri="{BB962C8B-B14F-4D97-AF65-F5344CB8AC3E}">
        <p14:creationId xmlns:p14="http://schemas.microsoft.com/office/powerpoint/2010/main" val="1894125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0F759-BB28-49B2-8BFE-6FD985C36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4" y="609601"/>
            <a:ext cx="4617991" cy="1639884"/>
          </a:xfrm>
        </p:spPr>
        <p:txBody>
          <a:bodyPr/>
          <a:lstStyle/>
          <a:p>
            <a:r>
              <a:rPr lang="en-US" dirty="0"/>
              <a:t>Next Steps (Part 1): Background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EF92D7-D1D0-427D-A0CC-8BE3E4642B9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38485" y="768500"/>
            <a:ext cx="2377440" cy="7315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FFC841-DEE1-4A02-8761-7CEF8F96A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4928468" cy="354171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Retro pixel-art style city for the background: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farther you scroll down, the further you go into the depths of the city.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section is its own gif.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Similar to the idea of the levels of the city of Coruscant in Star Wars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501041-1923-4085-9DA0-D9702AFDD6F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238485" y="2239640"/>
            <a:ext cx="2377440" cy="7315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CCFF2-A5C1-4153-AC7F-79E546B82DD8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238485" y="2987361"/>
            <a:ext cx="2377440" cy="7315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AB0BC19-5393-4B76-A49D-DEF08CEFE2F9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238485" y="1500020"/>
            <a:ext cx="2377440" cy="7315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06841A-62A7-4A20-B653-6C94030037B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238485" y="3735082"/>
            <a:ext cx="2377440" cy="7315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3407A53-3A13-4ED3-9068-395292BFC1B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8238485" y="4482803"/>
            <a:ext cx="2377440" cy="7315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752A54A-A056-4AD9-90A8-C0EC90AD7510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238485" y="5214323"/>
            <a:ext cx="2377440" cy="73152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B52CFD1-D82A-4E13-8835-525F081FDD44}"/>
              </a:ext>
            </a:extLst>
          </p:cNvPr>
          <p:cNvSpPr txBox="1"/>
          <p:nvPr/>
        </p:nvSpPr>
        <p:spPr>
          <a:xfrm>
            <a:off x="6297418" y="736705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Banner Section: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6154D31-CBF0-4E0F-A9DD-9D7049582B05}"/>
              </a:ext>
            </a:extLst>
          </p:cNvPr>
          <p:cNvSpPr txBox="1"/>
          <p:nvPr/>
        </p:nvSpPr>
        <p:spPr>
          <a:xfrm>
            <a:off x="6318245" y="1488070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First Section: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2E7E61-027F-4FF3-B06E-3B427EB3E0F4}"/>
              </a:ext>
            </a:extLst>
          </p:cNvPr>
          <p:cNvSpPr txBox="1"/>
          <p:nvPr/>
        </p:nvSpPr>
        <p:spPr>
          <a:xfrm>
            <a:off x="6297418" y="2258389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 Section: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ADB7DD7-83A4-4D62-9CA7-37F36AC82BEC}"/>
              </a:ext>
            </a:extLst>
          </p:cNvPr>
          <p:cNvSpPr txBox="1"/>
          <p:nvPr/>
        </p:nvSpPr>
        <p:spPr>
          <a:xfrm>
            <a:off x="6297418" y="2987361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Third Section: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308DC2D-E59B-4857-9F2C-5590B8B5E564}"/>
              </a:ext>
            </a:extLst>
          </p:cNvPr>
          <p:cNvSpPr txBox="1"/>
          <p:nvPr/>
        </p:nvSpPr>
        <p:spPr>
          <a:xfrm>
            <a:off x="6297418" y="3717315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Fourth Section: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65002D-B94D-443C-9B4F-D03F127399BC}"/>
              </a:ext>
            </a:extLst>
          </p:cNvPr>
          <p:cNvSpPr txBox="1"/>
          <p:nvPr/>
        </p:nvSpPr>
        <p:spPr>
          <a:xfrm>
            <a:off x="6297418" y="4444004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Fifth Section: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45D8D3A-49E6-432E-9F1F-2831E06A4899}"/>
              </a:ext>
            </a:extLst>
          </p:cNvPr>
          <p:cNvSpPr txBox="1"/>
          <p:nvPr/>
        </p:nvSpPr>
        <p:spPr>
          <a:xfrm>
            <a:off x="6318245" y="5158718"/>
            <a:ext cx="192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Footer: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149FA7F-FE0E-4773-9C28-3DB516F7E1D9}"/>
              </a:ext>
            </a:extLst>
          </p:cNvPr>
          <p:cNvSpPr/>
          <p:nvPr/>
        </p:nvSpPr>
        <p:spPr>
          <a:xfrm>
            <a:off x="6318245" y="609601"/>
            <a:ext cx="4446715" cy="5506669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5EA0DEF-CE49-4659-B9A1-4D81BA0FD444}"/>
              </a:ext>
            </a:extLst>
          </p:cNvPr>
          <p:cNvSpPr txBox="1"/>
          <p:nvPr/>
        </p:nvSpPr>
        <p:spPr>
          <a:xfrm>
            <a:off x="6318245" y="240510"/>
            <a:ext cx="44467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569217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CBB3-2EDD-45DF-967B-983699EC1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(Part 1): Navbar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10DE-F0BC-4421-9FF7-4AA3F3AD1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neon highlights</a:t>
            </a:r>
          </a:p>
          <a:p>
            <a:r>
              <a:rPr lang="en-US" dirty="0"/>
              <a:t>Configure to patch desired format, style, &amp; theme</a:t>
            </a:r>
          </a:p>
          <a:p>
            <a:r>
              <a:rPr lang="en-US" dirty="0"/>
              <a:t>Color gradients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923E76-5B6E-40C8-9979-BA85AED68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928" y="5176838"/>
            <a:ext cx="3733800" cy="12287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0959317-2F22-4EB3-8B03-4EFFB6D2A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460" y="3771943"/>
            <a:ext cx="2684463" cy="15049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136FF2-9CA5-423B-A6D5-CC702E71C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460" y="853459"/>
            <a:ext cx="3148409" cy="193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76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836C1-BFD0-4631-AC07-32638A59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(part 1): Animations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BCF7918-5584-42AA-98A9-C0EBA9455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animation to any logical (and tasteful) item.</a:t>
            </a:r>
          </a:p>
          <a:p>
            <a:pPr lvl="1"/>
            <a:r>
              <a:rPr lang="en-US" dirty="0"/>
              <a:t>As long as it enhances the website’s appearance, not hinders it.</a:t>
            </a:r>
          </a:p>
        </p:txBody>
      </p:sp>
      <p:pic>
        <p:nvPicPr>
          <p:cNvPr id="3078" name="Picture 6" descr="Animating SVGs With Pure HTML and CSS | by Yousef Ahmed | The Startup |  Medium">
            <a:extLst>
              <a:ext uri="{FF2B5EF4-FFF2-40B4-BE49-F238E27FC236}">
                <a16:creationId xmlns:a16="http://schemas.microsoft.com/office/drawing/2014/main" id="{C7CD5ABF-CE26-49AB-A631-03B8082D96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388" y="3931104"/>
            <a:ext cx="477202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04A54A5-182E-45C4-A0B3-9028D6922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828" y="1240972"/>
            <a:ext cx="2361449" cy="13463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6925144-90A0-4BE3-9287-AF803D1A8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74" y="3584801"/>
            <a:ext cx="3679372" cy="275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9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4B243-9002-4B2D-9ED4-C8E6D9158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6" y="609601"/>
            <a:ext cx="4655380" cy="1639884"/>
          </a:xfrm>
        </p:spPr>
        <p:txBody>
          <a:bodyPr anchor="ctr"/>
          <a:lstStyle/>
          <a:p>
            <a:pPr algn="ctr"/>
            <a:r>
              <a:rPr lang="en-US" dirty="0"/>
              <a:t>Next Steps (Part 2): Code Runner window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1D30E-21AF-4672-A0AA-8B7FF5C09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inner windows on my site, allowing me to preload code onto them that showcase some of my CS projects.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Match the theme, formatting, &amp; style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Disables editing (for security reasons)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responsive</a:t>
            </a:r>
          </a:p>
        </p:txBody>
      </p:sp>
      <p:pic>
        <p:nvPicPr>
          <p:cNvPr id="2050" name="Picture 2" descr="How to build your own Html live editor like W3schools | Reactgo">
            <a:extLst>
              <a:ext uri="{FF2B5EF4-FFF2-40B4-BE49-F238E27FC236}">
                <a16:creationId xmlns:a16="http://schemas.microsoft.com/office/drawing/2014/main" id="{20CC8934-4C83-4EAF-B3A0-8086E81EDE1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437" y="2249485"/>
            <a:ext cx="5943600" cy="3378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00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BACCD-7DBF-496A-B495-D4C05137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(Part 3): website host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BA63C-D5BE-4BD1-8CDE-D374BBD36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host the website?</a:t>
            </a:r>
          </a:p>
          <a:p>
            <a:pPr lvl="1"/>
            <a:r>
              <a:rPr lang="en-US" dirty="0"/>
              <a:t>Anything from Raspberry Pi – </a:t>
            </a:r>
            <a:r>
              <a:rPr lang="en-US" dirty="0" err="1"/>
              <a:t>GitLabs</a:t>
            </a:r>
            <a:r>
              <a:rPr lang="en-US" dirty="0"/>
              <a:t> &amp; Jekyll</a:t>
            </a:r>
          </a:p>
          <a:p>
            <a:pPr lvl="1"/>
            <a:r>
              <a:rPr lang="en-US" dirty="0"/>
              <a:t>Need to get further to decide which.</a:t>
            </a:r>
          </a:p>
        </p:txBody>
      </p:sp>
    </p:spTree>
    <p:extLst>
      <p:ext uri="{BB962C8B-B14F-4D97-AF65-F5344CB8AC3E}">
        <p14:creationId xmlns:p14="http://schemas.microsoft.com/office/powerpoint/2010/main" val="1698663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126BC-B371-43E7-A6B0-F73005EB3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 (part 4): Optimization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756DD-BB69-4DA3-AF42-10EC67ACA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 windows load time</a:t>
            </a:r>
          </a:p>
          <a:p>
            <a:pPr lvl="1"/>
            <a:r>
              <a:rPr lang="en-US" dirty="0"/>
              <a:t>(If possible) Place repeated, or “non-essential”, code into separate files to be called as functions.</a:t>
            </a:r>
          </a:p>
          <a:p>
            <a:r>
              <a:rPr lang="en-US" dirty="0"/>
              <a:t>Lossless compression for gifs &amp; Images.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508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7C448-B2BE-4014-A354-CF685F40C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(part 5): Continue Improving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E48D10-4ED6-4946-A0BD-359E95C39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next step objectives 1-4 are complete, go through again and find things to improve. Repeat until done.</a:t>
            </a:r>
          </a:p>
        </p:txBody>
      </p:sp>
    </p:spTree>
    <p:extLst>
      <p:ext uri="{BB962C8B-B14F-4D97-AF65-F5344CB8AC3E}">
        <p14:creationId xmlns:p14="http://schemas.microsoft.com/office/powerpoint/2010/main" val="3927983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36DFF-A5E6-44B6-A5FD-8CA466E8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81A34-D0D5-4ED6-8EED-F1483D264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Advice for next year’s Seniors Independent Projects:</a:t>
            </a:r>
          </a:p>
          <a:p>
            <a:pPr lvl="1"/>
            <a:r>
              <a:rPr lang="en-US" dirty="0"/>
              <a:t>Start small and add on </a:t>
            </a:r>
            <a:r>
              <a:rPr lang="en-US"/>
              <a:t>after you’re done.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182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0C10-8A8B-4213-824A-AE03043B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my project?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1548C-8396-4259-AAA0-4E09F20F2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err="1"/>
              <a:t>ResumeSkillsWebsite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To act as a digital portfolio for my CS skills.</a:t>
            </a:r>
          </a:p>
          <a:p>
            <a:pPr>
              <a:lnSpc>
                <a:spcPct val="200000"/>
              </a:lnSpc>
            </a:pPr>
            <a:r>
              <a:rPr lang="en-US" dirty="0"/>
              <a:t>Background: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Webstore project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08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1BEB-2A25-4C65-A574-AA544DE4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chose this project?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5C419-B2C4-4124-83BE-3CC2F144E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chose this because I wanted to do something that would benefit me in the long-run.</a:t>
            </a:r>
          </a:p>
          <a:p>
            <a:r>
              <a:rPr lang="en-US" dirty="0"/>
              <a:t>Prior knowledge:</a:t>
            </a:r>
          </a:p>
          <a:p>
            <a:pPr lvl="1"/>
            <a:r>
              <a:rPr lang="en-US" dirty="0"/>
              <a:t>Language: HTML, CSS, </a:t>
            </a:r>
            <a:r>
              <a:rPr lang="en-US" dirty="0" err="1"/>
              <a:t>Javascript</a:t>
            </a:r>
            <a:r>
              <a:rPr lang="en-US" dirty="0"/>
              <a:t>, Java, Python</a:t>
            </a:r>
          </a:p>
          <a:p>
            <a:pPr lvl="1"/>
            <a:r>
              <a:rPr lang="en-US" dirty="0"/>
              <a:t>IDE: 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/>
              <a:t>Topic: My past projects.</a:t>
            </a:r>
          </a:p>
        </p:txBody>
      </p:sp>
    </p:spTree>
    <p:extLst>
      <p:ext uri="{BB962C8B-B14F-4D97-AF65-F5344CB8AC3E}">
        <p14:creationId xmlns:p14="http://schemas.microsoft.com/office/powerpoint/2010/main" val="3288856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A4C7-5A21-4BD5-9920-F1EEAB35F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 developed this project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58023-669A-464E-8331-548EB8AF7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Programs: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Visual Studio Code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Ideone.com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OnlineGDB.com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Learned: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Bootstrap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Iframe section of HTML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More HTML, CSS, </a:t>
            </a:r>
            <a:r>
              <a:rPr lang="en-US" dirty="0" err="1"/>
              <a:t>Javascript</a:t>
            </a: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4098" name="Picture 2" descr="Application Development Best Practices with Bootstrap | Toptal">
            <a:extLst>
              <a:ext uri="{FF2B5EF4-FFF2-40B4-BE49-F238E27FC236}">
                <a16:creationId xmlns:a16="http://schemas.microsoft.com/office/drawing/2014/main" id="{5B1942D2-17DE-495F-8F90-951A16305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644567"/>
            <a:ext cx="3495675" cy="183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ootstrap 4 Tutorial - An Ultimate Guide for Beginners">
            <a:extLst>
              <a:ext uri="{FF2B5EF4-FFF2-40B4-BE49-F238E27FC236}">
                <a16:creationId xmlns:a16="http://schemas.microsoft.com/office/drawing/2014/main" id="{677A4BB9-AFDD-4B03-AA01-1CDB463DC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289264"/>
            <a:ext cx="3495675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Visual studio code logo is offensive to me · Issue #87419 ·  microsoft/vscode · GitHub">
            <a:extLst>
              <a:ext uri="{FF2B5EF4-FFF2-40B4-BE49-F238E27FC236}">
                <a16:creationId xmlns:a16="http://schemas.microsoft.com/office/drawing/2014/main" id="{6DB5068A-0D06-434B-BAF5-6C9236826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587" y="2266890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40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EC3D-8D17-4452-9AA3-1C25A6E76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914399"/>
          </a:xfrm>
        </p:spPr>
        <p:txBody>
          <a:bodyPr>
            <a:normAutofit fontScale="90000"/>
          </a:bodyPr>
          <a:lstStyle/>
          <a:p>
            <a:r>
              <a:rPr lang="en-US" dirty="0"/>
              <a:t>Who helped me with this project?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7100C0D-0705-4C0B-AD63-6257FE149C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7086" y="522514"/>
            <a:ext cx="5566228" cy="29744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12A40-9862-4176-B3E4-8BCBF000B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91" y="1524000"/>
            <a:ext cx="3856037" cy="4267200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Major outside Sources: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Bootsnipp.com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Vincent </a:t>
            </a:r>
            <a:r>
              <a:rPr lang="en-US" dirty="0" err="1"/>
              <a:t>Garreau</a:t>
            </a:r>
            <a:r>
              <a:rPr lang="en-US" dirty="0"/>
              <a:t> (particles.js)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Most Helpful: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Particles.js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40% - 60% of code is “inspired” by other programs.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9A6DC1-BA93-4CB9-92B3-F1B2ACF23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086" y="3673503"/>
            <a:ext cx="5566228" cy="282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3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FE9BF-D341-48FA-9ED9-D59F0A42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did you develop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ABBF56-66CA-46B9-8FF1-E39900B85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3" y="2271258"/>
            <a:ext cx="9905998" cy="3541714"/>
          </a:xfrm>
        </p:spPr>
        <p:txBody>
          <a:bodyPr/>
          <a:lstStyle/>
          <a:p>
            <a:r>
              <a:rPr lang="en-US" dirty="0"/>
              <a:t>Research: 10 – 12 hours</a:t>
            </a:r>
          </a:p>
          <a:p>
            <a:r>
              <a:rPr lang="en-US" dirty="0"/>
              <a:t>Moving background: 12 hours</a:t>
            </a:r>
          </a:p>
          <a:p>
            <a:r>
              <a:rPr lang="en-US" dirty="0"/>
              <a:t>Errors &amp; formatting issues from background: 16 hours</a:t>
            </a:r>
          </a:p>
          <a:p>
            <a:r>
              <a:rPr lang="en-US" dirty="0"/>
              <a:t>Code Showcase Screens: 4 – 6 hours</a:t>
            </a:r>
          </a:p>
          <a:p>
            <a:r>
              <a:rPr lang="en-US" dirty="0"/>
              <a:t>About Screen &amp; Additional features: 3 hours</a:t>
            </a:r>
          </a:p>
          <a:p>
            <a:r>
              <a:rPr lang="en-US" dirty="0"/>
              <a:t>Additional Formatting &amp; Debugging: 2 – 6 hours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88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7882-2E68-48CD-ADE7-07AE2C34F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did you develop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1F63E-1698-4F8B-9D84-5718D60DF9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1" y="2249486"/>
            <a:ext cx="5030790" cy="3541714"/>
          </a:xfrm>
        </p:spPr>
        <p:txBody>
          <a:bodyPr/>
          <a:lstStyle/>
          <a:p>
            <a:r>
              <a:rPr lang="en-US" dirty="0"/>
              <a:t>Left out: </a:t>
            </a:r>
          </a:p>
          <a:p>
            <a:pPr lvl="1"/>
            <a:r>
              <a:rPr lang="en-US" dirty="0"/>
              <a:t>Animations</a:t>
            </a:r>
          </a:p>
          <a:p>
            <a:pPr lvl="1"/>
            <a:r>
              <a:rPr lang="en-US" dirty="0"/>
              <a:t>A lot of the additional style &amp; formatting</a:t>
            </a:r>
          </a:p>
          <a:p>
            <a:pPr lvl="1"/>
            <a:r>
              <a:rPr lang="en-US" dirty="0"/>
              <a:t>Coding landing page screen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ABD3BB-65D7-4438-A84C-F6E31BFFACAE}"/>
              </a:ext>
            </a:extLst>
          </p:cNvPr>
          <p:cNvSpPr txBox="1">
            <a:spLocks/>
          </p:cNvSpPr>
          <p:nvPr/>
        </p:nvSpPr>
        <p:spPr>
          <a:xfrm>
            <a:off x="6172201" y="2249486"/>
            <a:ext cx="4875210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Section(s) that took longer than expected:</a:t>
            </a:r>
          </a:p>
          <a:p>
            <a:pPr lvl="1"/>
            <a:r>
              <a:rPr lang="en-US" dirty="0"/>
              <a:t>Moving background</a:t>
            </a:r>
          </a:p>
          <a:p>
            <a:pPr lvl="1"/>
            <a:endParaRPr lang="en-US" dirty="0"/>
          </a:p>
          <a:p>
            <a:r>
              <a:rPr lang="en-US" dirty="0"/>
              <a:t>Section(s) that took less time than expected:</a:t>
            </a:r>
          </a:p>
          <a:p>
            <a:pPr lvl="1"/>
            <a:r>
              <a:rPr lang="en-US" dirty="0"/>
              <a:t>Code showcase screen</a:t>
            </a:r>
          </a:p>
        </p:txBody>
      </p:sp>
    </p:spTree>
    <p:extLst>
      <p:ext uri="{BB962C8B-B14F-4D97-AF65-F5344CB8AC3E}">
        <p14:creationId xmlns:p14="http://schemas.microsoft.com/office/powerpoint/2010/main" val="1527948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D608-DF83-42F5-92C3-CFED7563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707570"/>
            <a:ext cx="9905998" cy="805544"/>
          </a:xfrm>
        </p:spPr>
        <p:txBody>
          <a:bodyPr>
            <a:normAutofit/>
          </a:bodyPr>
          <a:lstStyle/>
          <a:p>
            <a:r>
              <a:rPr lang="en-US" dirty="0"/>
              <a:t>Development Process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8E414-CD0B-4509-B57D-A335CA776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13114"/>
            <a:ext cx="9905999" cy="4278087"/>
          </a:xfrm>
        </p:spPr>
        <p:txBody>
          <a:bodyPr>
            <a:normAutofit/>
          </a:bodyPr>
          <a:lstStyle/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What features came first?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Background &amp; navbar</a:t>
            </a:r>
            <a:b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Which feature was the hardest to develop?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Moving background.</a:t>
            </a:r>
          </a:p>
          <a:p>
            <a:pPr marL="914400" lvl="2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Which feature taught you the most?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Moving background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211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D608-DF83-42F5-92C3-CFED7563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0425"/>
          </a:xfrm>
        </p:spPr>
        <p:txBody>
          <a:bodyPr>
            <a:normAutofit/>
          </a:bodyPr>
          <a:lstStyle/>
          <a:p>
            <a:r>
              <a:rPr lang="en-US" dirty="0"/>
              <a:t>Development Process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218E414-CD0B-4509-B57D-A335CA776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80457"/>
            <a:ext cx="9905999" cy="4310744"/>
          </a:xfrm>
        </p:spPr>
        <p:txBody>
          <a:bodyPr>
            <a:normAutofit/>
          </a:bodyPr>
          <a:lstStyle/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Which feature do you want to add?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Moving Background</a:t>
            </a:r>
          </a:p>
          <a:p>
            <a:pPr lvl="1">
              <a:lnSpc>
                <a:spcPct val="107000"/>
              </a:lnSpc>
              <a:spcBef>
                <a:spcPts val="0"/>
              </a:spcBef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When did you give up?  </a:t>
            </a:r>
          </a:p>
          <a:p>
            <a:pPr lvl="2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After attempting to fix all the formatting error from the moving background.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When did you get some motivation?</a:t>
            </a:r>
          </a:p>
          <a:p>
            <a:pPr lvl="2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After I started adding the retro gifs. (gave me improvement ideas)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1846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ustom 1">
      <a:dk1>
        <a:sysClr val="windowText" lastClr="000000"/>
      </a:dk1>
      <a:lt1>
        <a:sysClr val="window" lastClr="FFFFFF"/>
      </a:lt1>
      <a:dk2>
        <a:srgbClr val="134770"/>
      </a:dk2>
      <a:lt2>
        <a:srgbClr val="00C0C0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2081</TotalTime>
  <Words>711</Words>
  <Application>Microsoft Office PowerPoint</Application>
  <PresentationFormat>Widescreen</PresentationFormat>
  <Paragraphs>115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Tw Cen MT</vt:lpstr>
      <vt:lpstr>Circuit</vt:lpstr>
      <vt:lpstr>Virtual Portfolio(rev0)</vt:lpstr>
      <vt:lpstr>What Is my project?</vt:lpstr>
      <vt:lpstr>Why I chose this project?</vt:lpstr>
      <vt:lpstr>How I developed this project</vt:lpstr>
      <vt:lpstr>Who helped me with this project?</vt:lpstr>
      <vt:lpstr>When did you develop it?</vt:lpstr>
      <vt:lpstr>When did you develop it?</vt:lpstr>
      <vt:lpstr>Development Process</vt:lpstr>
      <vt:lpstr>Development Process</vt:lpstr>
      <vt:lpstr>Future of my website</vt:lpstr>
      <vt:lpstr>Next Steps for my project (General)</vt:lpstr>
      <vt:lpstr>Next Steps (Part 1): Background</vt:lpstr>
      <vt:lpstr>Next Steps (Part 1): Navbar</vt:lpstr>
      <vt:lpstr>Next steps (part 1): Animations</vt:lpstr>
      <vt:lpstr>Next Steps (Part 2): Code Runner window</vt:lpstr>
      <vt:lpstr>Next Steps (Part 3): website host</vt:lpstr>
      <vt:lpstr>Next Steps  (part 4): Optimization </vt:lpstr>
      <vt:lpstr>Next Steps (part 5): Continue Improving</vt:lpstr>
      <vt:lpstr>Advice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 King</dc:creator>
  <cp:lastModifiedBy>Zach King</cp:lastModifiedBy>
  <cp:revision>163</cp:revision>
  <dcterms:created xsi:type="dcterms:W3CDTF">2021-05-01T04:46:25Z</dcterms:created>
  <dcterms:modified xsi:type="dcterms:W3CDTF">2021-05-17T11:57:03Z</dcterms:modified>
</cp:coreProperties>
</file>

<file path=docProps/thumbnail.jpeg>
</file>